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4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79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7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0708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47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473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67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2/20/2026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680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2/20/2026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532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2/20/2026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84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315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0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1036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35B8023-4DF1-BC44-AB03-27BE4AC7CDD5}"/>
              </a:ext>
            </a:extLst>
          </p:cNvPr>
          <p:cNvSpPr txBox="1">
            <a:spLocks/>
          </p:cNvSpPr>
          <p:nvPr/>
        </p:nvSpPr>
        <p:spPr>
          <a:xfrm>
            <a:off x="640079" y="2606040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3776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857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8E48F6-DA78-8A88-8682-D6AC437F6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79" y="438800"/>
            <a:ext cx="8507012" cy="43344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3B482C-6E48-B55C-E0DB-07A2D0B0168E}"/>
              </a:ext>
            </a:extLst>
          </p:cNvPr>
          <p:cNvSpPr txBox="1"/>
          <p:nvPr/>
        </p:nvSpPr>
        <p:spPr>
          <a:xfrm>
            <a:off x="6748818" y="914400"/>
            <a:ext cx="46265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dirty="0"/>
              <a:t>Howard</a:t>
            </a:r>
          </a:p>
          <a:p>
            <a:pPr marL="342900" indent="-342900">
              <a:buAutoNum type="arabicPeriod"/>
            </a:pPr>
            <a:r>
              <a:rPr lang="en-GB" dirty="0"/>
              <a:t>Henry and Theo</a:t>
            </a:r>
          </a:p>
          <a:p>
            <a:pPr marL="342900" indent="-342900">
              <a:buAutoNum type="arabicPeriod"/>
            </a:pPr>
            <a:r>
              <a:rPr lang="en-GB" dirty="0"/>
              <a:t>Boran</a:t>
            </a:r>
          </a:p>
          <a:p>
            <a:pPr marL="342900" indent="-342900">
              <a:buAutoNum type="arabicPeriod"/>
            </a:pPr>
            <a:r>
              <a:rPr lang="en-GB" dirty="0"/>
              <a:t>Steve</a:t>
            </a:r>
          </a:p>
          <a:p>
            <a:pPr marL="342900" indent="-342900">
              <a:buAutoNum type="arabicPeriod"/>
            </a:pPr>
            <a:endParaRPr lang="en-GB" dirty="0"/>
          </a:p>
          <a:p>
            <a:r>
              <a:rPr lang="en-GB" dirty="0" err="1"/>
              <a:t>oe</a:t>
            </a:r>
            <a:r>
              <a:rPr lang="en-GB" dirty="0"/>
              <a:t> if you </a:t>
            </a:r>
            <a:r>
              <a:rPr lang="en-GB" dirty="0" err="1"/>
              <a:t>wanna</a:t>
            </a:r>
            <a:r>
              <a:rPr lang="en-GB" dirty="0"/>
              <a:t> change</a:t>
            </a:r>
          </a:p>
        </p:txBody>
      </p:sp>
    </p:spTree>
    <p:extLst>
      <p:ext uri="{BB962C8B-B14F-4D97-AF65-F5344CB8AC3E}">
        <p14:creationId xmlns:p14="http://schemas.microsoft.com/office/powerpoint/2010/main" val="2207979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People Planning">
            <a:extLst>
              <a:ext uri="{FF2B5EF4-FFF2-40B4-BE49-F238E27FC236}">
                <a16:creationId xmlns:a16="http://schemas.microsoft.com/office/drawing/2014/main" id="{2EC9CB3C-0713-F6DB-9273-BBEE55151C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r="1" b="287"/>
          <a:stretch>
            <a:fillRect/>
          </a:stretch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7A4152-4991-4EDE-EBED-C6D229CBCF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4531" y="1371600"/>
            <a:ext cx="4916477" cy="2933952"/>
          </a:xfrm>
        </p:spPr>
        <p:txBody>
          <a:bodyPr anchor="t">
            <a:normAutofit/>
          </a:bodyPr>
          <a:lstStyle/>
          <a:p>
            <a:pPr algn="r"/>
            <a:r>
              <a:rPr lang="en-GB">
                <a:solidFill>
                  <a:srgbClr val="FFFFFF"/>
                </a:solidFill>
              </a:rPr>
              <a:t>Society Event Planner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C959A8-85DC-54C9-F1F9-F087F7131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4532" y="4584879"/>
            <a:ext cx="4916477" cy="1287887"/>
          </a:xfrm>
        </p:spPr>
        <p:txBody>
          <a:bodyPr anchor="b">
            <a:normAutofit/>
          </a:bodyPr>
          <a:lstStyle/>
          <a:p>
            <a:pPr algn="r"/>
            <a:r>
              <a:rPr lang="en-GB" dirty="0">
                <a:solidFill>
                  <a:srgbClr val="FFFFFF"/>
                </a:solidFill>
              </a:rPr>
              <a:t>Howard Alix, Henry Beedham, Stephen Dorey, Boran Emin, Theo Swan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577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899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Wood human figure">
            <a:extLst>
              <a:ext uri="{FF2B5EF4-FFF2-40B4-BE49-F238E27FC236}">
                <a16:creationId xmlns:a16="http://schemas.microsoft.com/office/drawing/2014/main" id="{559E25F6-27B8-8AC3-080A-E2B99A1D9A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b="15732"/>
          <a:stretch>
            <a:fillRect/>
          </a:stretch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5E2DE5-306F-2A64-B8EA-472BB513C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531" y="1371600"/>
            <a:ext cx="4916477" cy="29339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 to the problem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577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5344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utout symbol of transgender">
            <a:extLst>
              <a:ext uri="{FF2B5EF4-FFF2-40B4-BE49-F238E27FC236}">
                <a16:creationId xmlns:a16="http://schemas.microsoft.com/office/drawing/2014/main" id="{269638B7-EAD0-4C60-45A0-9C3ED82C5A5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10284" b="5448"/>
          <a:stretch>
            <a:fillRect/>
          </a:stretch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F0E93-B567-7BAA-3A22-7E63DCC5A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531" y="1371600"/>
            <a:ext cx="4916477" cy="29339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Demonstration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577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749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21018537-F361-4CF8-71FE-540BE9A465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1511" b="14221"/>
          <a:stretch>
            <a:fillRect/>
          </a:stretch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C46B0D-E608-CC2A-CB06-A92D2007E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531" y="1371600"/>
            <a:ext cx="4916477" cy="29339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 and </a:t>
            </a:r>
            <a:r>
              <a:rPr lang="en-US" sz="54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Dicussion</a:t>
            </a:r>
            <a:endParaRPr lang="en-US" sz="54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577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9619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black question marks with one yellow question mark">
            <a:extLst>
              <a:ext uri="{FF2B5EF4-FFF2-40B4-BE49-F238E27FC236}">
                <a16:creationId xmlns:a16="http://schemas.microsoft.com/office/drawing/2014/main" id="{96E210B5-7650-0DEC-0583-57E4D914981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28989" r="6121" b="1"/>
          <a:stretch>
            <a:fillRect/>
          </a:stretch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40EBB0-8B9D-1343-ADC0-50385EC51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531" y="1371600"/>
            <a:ext cx="4916477" cy="29339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577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5151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37</Words>
  <Application>Microsoft Office PowerPoint</Application>
  <PresentationFormat>Widescreen</PresentationFormat>
  <Paragraphs>12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Grandview Display</vt:lpstr>
      <vt:lpstr>DashVTI</vt:lpstr>
      <vt:lpstr>PowerPoint Presentation</vt:lpstr>
      <vt:lpstr>Society Event Planner</vt:lpstr>
      <vt:lpstr>Introduction to the problem</vt:lpstr>
      <vt:lpstr>Demonstration</vt:lpstr>
      <vt:lpstr>Results and Dicussion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Howard Alix</dc:creator>
  <cp:lastModifiedBy>Howard Alix</cp:lastModifiedBy>
  <cp:revision>1</cp:revision>
  <dcterms:created xsi:type="dcterms:W3CDTF">2026-02-20T17:46:30Z</dcterms:created>
  <dcterms:modified xsi:type="dcterms:W3CDTF">2026-02-20T18:06:52Z</dcterms:modified>
</cp:coreProperties>
</file>

<file path=docProps/thumbnail.jpeg>
</file>